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jpeg"/>
  <Override PartName="/ppt/media/image3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62" r:id="rId5"/>
    <p:sldId id="257" r:id="rId6"/>
    <p:sldId id="270" r:id="rId7"/>
    <p:sldId id="263" r:id="rId8"/>
    <p:sldId id="265" r:id="rId9"/>
    <p:sldId id="267" r:id="rId10"/>
    <p:sldId id="272" r:id="rId11"/>
    <p:sldId id="259" r:id="rId12"/>
    <p:sldId id="273" r:id="rId13"/>
    <p:sldId id="285" r:id="rId14"/>
    <p:sldId id="274" r:id="rId15"/>
    <p:sldId id="287" r:id="rId16"/>
    <p:sldId id="286" r:id="rId17"/>
    <p:sldId id="276" r:id="rId18"/>
    <p:sldId id="260" r:id="rId19"/>
    <p:sldId id="277" r:id="rId20"/>
    <p:sldId id="278" r:id="rId21"/>
    <p:sldId id="279" r:id="rId22"/>
    <p:sldId id="280" r:id="rId23"/>
    <p:sldId id="261" r:id="rId24"/>
    <p:sldId id="281" r:id="rId25"/>
    <p:sldId id="282" r:id="rId26"/>
    <p:sldId id="283" r:id="rId27"/>
    <p:sldId id="284" r:id="rId28"/>
    <p:sldId id="268" r:id="rId29"/>
    <p:sldId id="271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00000"/>
    <a:srgbClr val="D67C42"/>
    <a:srgbClr val="00B050"/>
    <a:srgbClr val="5BBD2B"/>
    <a:srgbClr val="B67A7A"/>
    <a:srgbClr val="4B648C"/>
    <a:srgbClr val="80978A"/>
    <a:srgbClr val="B6BCBD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>
        <p:scale>
          <a:sx n="75" d="100"/>
          <a:sy n="75" d="100"/>
        </p:scale>
        <p:origin x="-5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microsoft.com/office/2007/relationships/hdphoto" Target="../media/hdphoto6.wdp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32551" y="2459504"/>
            <a:ext cx="6926896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9200" y="1400086"/>
            <a:ext cx="9372600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>
                <a:solidFill>
                  <a:srgbClr val="FF0000"/>
                </a:solidFill>
              </a:rPr>
              <a:t>M</a:t>
            </a:r>
            <a:r>
              <a:rPr lang="vi-VN" sz="4400" b="1"/>
              <a:t>odel</a:t>
            </a:r>
            <a:r>
              <a:rPr lang="vi-VN" sz="3500"/>
              <a:t>: Chứa data của </a:t>
            </a:r>
            <a:r>
              <a:rPr lang="vi-VN" sz="3500"/>
              <a:t>ứng </a:t>
            </a:r>
            <a:r>
              <a:rPr lang="vi-VN" sz="3500" smtClean="0"/>
              <a:t>dụng</a:t>
            </a:r>
            <a:endParaRPr lang="en-US" sz="3500" smtClean="0"/>
          </a:p>
          <a:p>
            <a:endParaRPr lang="vi-VN" sz="3500"/>
          </a:p>
          <a:p>
            <a:r>
              <a:rPr lang="vi-VN" sz="4400" b="1">
                <a:solidFill>
                  <a:srgbClr val="FF0000"/>
                </a:solidFill>
              </a:rPr>
              <a:t>V</a:t>
            </a:r>
            <a:r>
              <a:rPr lang="vi-VN" sz="4400" b="1"/>
              <a:t>iew</a:t>
            </a:r>
            <a:r>
              <a:rPr lang="vi-VN" sz="3500"/>
              <a:t>: Hiển thị data đến </a:t>
            </a:r>
            <a:r>
              <a:rPr lang="vi-VN" sz="3500"/>
              <a:t>người </a:t>
            </a:r>
            <a:r>
              <a:rPr lang="vi-VN" sz="3500" smtClean="0"/>
              <a:t>dùng</a:t>
            </a:r>
            <a:endParaRPr lang="en-US" sz="3500" smtClean="0"/>
          </a:p>
          <a:p>
            <a:endParaRPr lang="vi-VN" sz="3500"/>
          </a:p>
          <a:p>
            <a:r>
              <a:rPr lang="vi-VN" sz="4400" b="1" smtClean="0">
                <a:solidFill>
                  <a:srgbClr val="FF0000"/>
                </a:solidFill>
              </a:rPr>
              <a:t>V</a:t>
            </a:r>
            <a:r>
              <a:rPr lang="vi-VN" sz="4400" b="1" smtClean="0"/>
              <a:t>iew</a:t>
            </a:r>
            <a:r>
              <a:rPr lang="en-US" sz="4400" b="1" smtClean="0"/>
              <a:t>-</a:t>
            </a:r>
            <a:r>
              <a:rPr lang="vi-VN" sz="4400" b="1" smtClean="0">
                <a:solidFill>
                  <a:srgbClr val="FF0000"/>
                </a:solidFill>
              </a:rPr>
              <a:t>M</a:t>
            </a:r>
            <a:r>
              <a:rPr lang="vi-VN" sz="4400" b="1" smtClean="0"/>
              <a:t>odel</a:t>
            </a:r>
            <a:r>
              <a:rPr lang="vi-VN" sz="3500"/>
              <a:t>: Chứa các business logic và cung cấp data để hiển thị lên View.</a:t>
            </a:r>
          </a:p>
        </p:txBody>
      </p:sp>
    </p:spTree>
    <p:extLst>
      <p:ext uri="{BB962C8B-B14F-4D97-AF65-F5344CB8AC3E}">
        <p14:creationId xmlns:p14="http://schemas.microsoft.com/office/powerpoint/2010/main" val="30869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điểm</a:t>
            </a:r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182"/>
            <a:ext cx="12192000" cy="42657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8343900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500" smtClean="0"/>
              <a:t>ViewModel </a:t>
            </a:r>
            <a:r>
              <a:rPr lang="en-US" sz="3500"/>
              <a:t>không hề biết gì </a:t>
            </a:r>
            <a:r>
              <a:rPr lang="en-US" sz="3500"/>
              <a:t>về </a:t>
            </a:r>
            <a:r>
              <a:rPr lang="en-US" sz="3500" smtClean="0"/>
              <a:t>View </a:t>
            </a:r>
          </a:p>
          <a:p>
            <a:pPr marL="457200" indent="-457200">
              <a:buFontTx/>
              <a:buChar char="-"/>
            </a:pPr>
            <a:endParaRPr lang="en-US" sz="35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4400" b="1" smtClean="0"/>
              <a:t>1</a:t>
            </a:r>
            <a:r>
              <a:rPr lang="en-US" sz="3500" smtClean="0"/>
              <a:t> </a:t>
            </a:r>
            <a:r>
              <a:rPr lang="en-US" sz="3500"/>
              <a:t>ViewModel </a:t>
            </a:r>
            <a:r>
              <a:rPr lang="en-US" sz="3500" smtClean="0"/>
              <a:t>- </a:t>
            </a:r>
            <a:r>
              <a:rPr lang="en-US" sz="4400" b="1" smtClean="0"/>
              <a:t>N</a:t>
            </a:r>
            <a:r>
              <a:rPr lang="en-US" sz="3500" smtClean="0"/>
              <a:t> </a:t>
            </a:r>
            <a:r>
              <a:rPr lang="en-US" sz="3500"/>
              <a:t>View (</a:t>
            </a:r>
            <a:r>
              <a:rPr lang="en-US" sz="3500"/>
              <a:t>one-to-many</a:t>
            </a:r>
            <a:r>
              <a:rPr lang="en-US" sz="3500" smtClean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500"/>
          </a:p>
          <a:p>
            <a:pPr marL="457200" indent="-457200">
              <a:buFont typeface="Arial" pitchFamily="34" charset="0"/>
              <a:buChar char="•"/>
            </a:pPr>
            <a:r>
              <a:rPr lang="en-US" sz="3500" smtClean="0"/>
              <a:t>Sử dụng </a:t>
            </a:r>
            <a:r>
              <a:rPr lang="en-US" sz="4400" b="1" smtClean="0"/>
              <a:t>Data Binding</a:t>
            </a:r>
            <a:endParaRPr lang="en-US" sz="3500" b="1"/>
          </a:p>
        </p:txBody>
      </p:sp>
    </p:spTree>
    <p:extLst>
      <p:ext uri="{BB962C8B-B14F-4D97-AF65-F5344CB8AC3E}">
        <p14:creationId xmlns:p14="http://schemas.microsoft.com/office/powerpoint/2010/main" val="36295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503583"/>
            <a:ext cx="1165860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/>
              <a:t>Data Binding</a:t>
            </a:r>
            <a:r>
              <a:rPr lang="vi-VN" sz="3500"/>
              <a:t> là kĩ thuật dùng để tạo </a:t>
            </a:r>
            <a:r>
              <a:rPr lang="vi-VN" sz="4400" b="1"/>
              <a:t>gắn kết</a:t>
            </a:r>
            <a:r>
              <a:rPr lang="vi-VN" sz="3500"/>
              <a:t> giữa phần </a:t>
            </a:r>
            <a:r>
              <a:rPr lang="vi-VN" sz="4400" b="1"/>
              <a:t>giao diện</a:t>
            </a:r>
            <a:r>
              <a:rPr lang="vi-VN" sz="3500"/>
              <a:t> (UI) và </a:t>
            </a:r>
            <a:r>
              <a:rPr lang="vi-VN" sz="4400" b="1"/>
              <a:t>dữ liệu</a:t>
            </a:r>
            <a:r>
              <a:rPr lang="vi-VN" sz="3500"/>
              <a:t> thông qua phần business logic</a:t>
            </a:r>
            <a:endParaRPr lang="en-US" sz="3500"/>
          </a:p>
        </p:txBody>
      </p:sp>
      <p:sp>
        <p:nvSpPr>
          <p:cNvPr id="4" name="Rectangle 3"/>
          <p:cNvSpPr/>
          <p:nvPr/>
        </p:nvSpPr>
        <p:spPr>
          <a:xfrm>
            <a:off x="1084287" y="4215883"/>
            <a:ext cx="9776266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500"/>
              <a:t>Điều khiển view dễ dàng thông </a:t>
            </a:r>
            <a:r>
              <a:rPr lang="en-US" sz="3500"/>
              <a:t>qua </a:t>
            </a:r>
            <a:r>
              <a:rPr lang="en-US" sz="3500" smtClean="0"/>
              <a:t>DataBinding.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5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500"/>
              <a:t>Tránh phải dùng findViewById, tăng performance</a:t>
            </a:r>
            <a:r>
              <a:rPr lang="en-US" sz="3500"/>
              <a:t>. 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2196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3" y="1404938"/>
            <a:ext cx="6543677" cy="4707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496300" y="165100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RelativeLayout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29800" y="306070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TextView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37400" y="307340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LinearLayout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37400" y="464668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Button</a:t>
            </a:r>
            <a:endParaRPr lang="en-US"/>
          </a:p>
        </p:txBody>
      </p:sp>
      <p:cxnSp>
        <p:nvCxnSpPr>
          <p:cNvPr id="6" name="Straight Arrow Connector 5"/>
          <p:cNvCxnSpPr>
            <a:stCxn id="3" idx="2"/>
            <a:endCxn id="9" idx="0"/>
          </p:cNvCxnSpPr>
          <p:nvPr/>
        </p:nvCxnSpPr>
        <p:spPr>
          <a:xfrm flipH="1">
            <a:off x="8204200" y="2120900"/>
            <a:ext cx="135890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2"/>
            <a:endCxn id="8" idx="0"/>
          </p:cNvCxnSpPr>
          <p:nvPr/>
        </p:nvCxnSpPr>
        <p:spPr>
          <a:xfrm>
            <a:off x="9563100" y="2120900"/>
            <a:ext cx="1333500" cy="93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>
            <a:off x="8204200" y="3543300"/>
            <a:ext cx="0" cy="1103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7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193800"/>
            <a:ext cx="49244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62" y="744431"/>
            <a:ext cx="3274414" cy="556747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003272" y="1962150"/>
            <a:ext cx="1295400" cy="723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5338" y="5009622"/>
            <a:ext cx="5663293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/>
              <a:t>Layout </a:t>
            </a:r>
            <a:r>
              <a:rPr lang="en-US" sz="4400" b="1"/>
              <a:t>tuỳ ý</a:t>
            </a:r>
            <a:r>
              <a:rPr lang="en-US" sz="3500"/>
              <a:t> muốn, </a:t>
            </a:r>
            <a:r>
              <a:rPr lang="en-US" sz="4400" b="1"/>
              <a:t>không</a:t>
            </a:r>
            <a:r>
              <a:rPr lang="en-US" sz="3500"/>
              <a:t> bị ràng </a:t>
            </a:r>
            <a:r>
              <a:rPr lang="en-US" sz="3500"/>
              <a:t>buộc</a:t>
            </a:r>
            <a:r>
              <a:rPr lang="en-US" sz="350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3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Drawable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680" y="1283853"/>
            <a:ext cx="52902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4400" b="1" smtClean="0"/>
              <a:t>Toàn bộ </a:t>
            </a:r>
            <a:r>
              <a:rPr lang="vi-VN" sz="3500" b="1" smtClean="0"/>
              <a:t>s</a:t>
            </a:r>
            <a:r>
              <a:rPr lang="en-US" sz="3500" b="1" smtClean="0"/>
              <a:t>ử dụng Vetor</a:t>
            </a:r>
            <a:endParaRPr lang="en-US" sz="3500"/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 flipV="1">
            <a:off x="5892120" y="978562"/>
            <a:ext cx="1962150" cy="784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9" idx="1"/>
          </p:cNvCxnSpPr>
          <p:nvPr/>
        </p:nvCxnSpPr>
        <p:spPr>
          <a:xfrm>
            <a:off x="5892120" y="1763392"/>
            <a:ext cx="1962149" cy="3958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54270" y="663091"/>
            <a:ext cx="524156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500"/>
              <a:t>Render </a:t>
            </a:r>
            <a:r>
              <a:rPr lang="vi-VN" sz="3500" smtClean="0"/>
              <a:t>mượt</a:t>
            </a:r>
            <a:endParaRPr lang="en-US" sz="35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345" y="3829319"/>
            <a:ext cx="211455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257" y="3657869"/>
            <a:ext cx="24860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624" y="2705100"/>
            <a:ext cx="1686300" cy="359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3610244"/>
            <a:ext cx="226695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54269" y="1843744"/>
            <a:ext cx="348340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500"/>
              <a:t>Dung lượng nhỏ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11602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78459" y="2459504"/>
            <a:ext cx="4035079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587139" y="1941225"/>
            <a:ext cx="5017720" cy="25119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12000" b="1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Luật chơi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9047" y="2459504"/>
            <a:ext cx="2553904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xmlns="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2" y="1181735"/>
            <a:ext cx="6236765" cy="34296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76048"/>
            <a:ext cx="6236766" cy="34353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76048"/>
            <a:ext cx="6236766" cy="34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:a16="http://schemas.microsoft.com/office/drawing/2014/main" xmlns="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08" y="1112923"/>
            <a:ext cx="7873500" cy="393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3" y="2368516"/>
            <a:ext cx="7873500" cy="3936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8794" y="1094809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Chụp thêm ảnh chơi 2 người có chat, thêm viền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:a16="http://schemas.microsoft.com/office/drawing/2014/main" xmlns="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374</Words>
  <Application>Microsoft Office PowerPoint</Application>
  <PresentationFormat>Custom</PresentationFormat>
  <Paragraphs>130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PC</cp:lastModifiedBy>
  <cp:revision>126</cp:revision>
  <dcterms:created xsi:type="dcterms:W3CDTF">2019-05-07T12:57:33Z</dcterms:created>
  <dcterms:modified xsi:type="dcterms:W3CDTF">2019-05-11T05:45:49Z</dcterms:modified>
</cp:coreProperties>
</file>